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310F1-5BF3-47B3-9884-9142D6C875CD}" type="datetimeFigureOut">
              <a:rPr lang="en-SG" smtClean="0"/>
              <a:t>9/2/2024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7E0C3-14B3-4AF1-A40D-F563E20892A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071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7E0C3-14B3-4AF1-A40D-F563E20892A6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0567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B8D64-2A88-1B2B-F256-A5754E0E1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B72C4-D851-8E9B-95E8-21DC1138D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5C95B-5BDE-F37F-C93D-C462F9423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732D0-DEC0-4754-8134-9AA398EA8370}" type="datetimeFigureOut">
              <a:rPr lang="en-SG" smtClean="0"/>
              <a:t>9/2/2024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375A3-0E1C-5EF0-EF4F-2B04280D9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3ADCF-05DF-1E24-A43D-E74857D88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5397-186D-437C-9F49-EDA52B0499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1053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5F0D-9C6E-1512-64A2-2D0E08C3F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E49978-1FA1-334F-62BA-F5C17E958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D46EB-DA52-0ACA-C0FF-93779585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732D0-DEC0-4754-8134-9AA398EA8370}" type="datetimeFigureOut">
              <a:rPr lang="en-SG" smtClean="0"/>
              <a:t>9/2/2024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00346-86C0-7E28-62C8-22CDE1527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9DDDF-2BF0-8833-82FA-9B53A64C9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5397-186D-437C-9F49-EDA52B0499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8282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6E2A4E-B98F-BDC5-F4F4-19AA6F7C8E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6CFCD-64EF-3FF8-7982-325FAF307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5D9A5-6F80-01BD-6484-31F650015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732D0-DEC0-4754-8134-9AA398EA8370}" type="datetimeFigureOut">
              <a:rPr lang="en-SG" smtClean="0"/>
              <a:t>9/2/2024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2EC54-E1D9-0FF9-BBB5-976EA1F24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C5E08-DA46-4CAD-202A-0C6EDB88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5397-186D-437C-9F49-EDA52B0499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8546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445B2-B259-0F2A-E30B-492F99B6F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EC7B4-0F93-75AC-3282-44D3E79BF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94152-ED0D-4AEF-EE4C-547FFF21C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732D0-DEC0-4754-8134-9AA398EA8370}" type="datetimeFigureOut">
              <a:rPr lang="en-SG" smtClean="0"/>
              <a:t>9/2/2024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27231-F091-1F1F-34F4-B333CE087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856C8-BCB0-B5CF-F46C-51CE582D5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5397-186D-437C-9F49-EDA52B0499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44814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E28FC-41B8-4582-46E2-98ABA808F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6D500-D5CD-D141-919F-21D7B372C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B86C2-B8C7-FC7A-24E3-286AD9669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732D0-DEC0-4754-8134-9AA398EA8370}" type="datetimeFigureOut">
              <a:rPr lang="en-SG" smtClean="0"/>
              <a:t>9/2/2024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A1B32-DDAB-7A9D-96E8-5387039BF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D196F-8205-2733-B25F-48B34E37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5397-186D-437C-9F49-EDA52B0499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0194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0B646-29FD-8B33-ABF5-88FCE335F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5D8AE-0B1A-F301-B8CF-23D3FD353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32334D-E3DF-A0A1-5D3F-E66841D26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63B2A-F80C-1886-D364-AC83A6651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732D0-DEC0-4754-8134-9AA398EA8370}" type="datetimeFigureOut">
              <a:rPr lang="en-SG" smtClean="0"/>
              <a:t>9/2/2024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F49EC-91A7-0C22-A6C0-438BF97AF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EC2EC5-D280-DFB4-76F3-8C9538067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5397-186D-437C-9F49-EDA52B0499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7499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CB06D-41DC-D3D4-4209-6AFD74ED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B34F4-7F1A-CC70-B475-319E45DA6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1881D6-C25F-A02C-D83D-C6C4B6937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28A79D-B52D-5953-4E42-822D06CC26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443575-CCFC-7708-D5EC-365BC45448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2E0BD-76A8-8900-BE23-3C43B2828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732D0-DEC0-4754-8134-9AA398EA8370}" type="datetimeFigureOut">
              <a:rPr lang="en-SG" smtClean="0"/>
              <a:t>9/2/2024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78CC90-AEB1-E951-F820-0A8FBE61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5E7564-03CC-BEA3-076F-C73766332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5397-186D-437C-9F49-EDA52B0499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3149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BE5C0-29B3-DA3C-585A-21F04F288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2D054-40AC-634D-1878-3F0D18E8E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732D0-DEC0-4754-8134-9AA398EA8370}" type="datetimeFigureOut">
              <a:rPr lang="en-SG" smtClean="0"/>
              <a:t>9/2/2024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0FC85-D4A8-98E8-1F2B-880003D8A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A1A25C-7541-612E-6DFC-6B1857EF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5397-186D-437C-9F49-EDA52B0499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7936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3390FE-8A2A-17C8-1D6E-3AB671CA7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732D0-DEC0-4754-8134-9AA398EA8370}" type="datetimeFigureOut">
              <a:rPr lang="en-SG" smtClean="0"/>
              <a:t>9/2/2024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56754E-6323-5539-F710-A50C7BB7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19A8A-3A59-56C8-7C7D-8A731E2B3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5397-186D-437C-9F49-EDA52B0499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72549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02F11-143C-FCD5-5000-BF4500A2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C0B6F-09D1-2EEA-82D5-348672A5C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52FDED-9CEC-65A5-A691-86B979959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F3E39-B6B0-A28A-0CDA-4ED98D5CD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732D0-DEC0-4754-8134-9AA398EA8370}" type="datetimeFigureOut">
              <a:rPr lang="en-SG" smtClean="0"/>
              <a:t>9/2/2024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808178-9854-B25B-3BE4-182E046A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2D04B-3688-766C-68DE-75888E0F5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5397-186D-437C-9F49-EDA52B0499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67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9FDC2-8CC9-41C8-3EE8-A09CE71E1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042BB8-3D54-B249-DA86-270B19225D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032511-8792-9257-9846-3B6D2F19B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E9A05-3563-D672-1EB8-564FABD8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732D0-DEC0-4754-8134-9AA398EA8370}" type="datetimeFigureOut">
              <a:rPr lang="en-SG" smtClean="0"/>
              <a:t>9/2/2024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2D41B-2CEF-0A20-560C-3192451B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CD5224-E3E4-1263-5DCE-AC1742030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5397-186D-437C-9F49-EDA52B0499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70127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D093AC-44DE-9996-2A80-DF99476DA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1338E-CB22-D6D3-C815-76CF26F7B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59D20-2B81-7873-FF32-535A2D3C8A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B732D0-DEC0-4754-8134-9AA398EA8370}" type="datetimeFigureOut">
              <a:rPr lang="en-SG" smtClean="0"/>
              <a:t>9/2/2024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57D45-26D2-37EA-E6B9-43D6B28A5D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00877-1DBB-BD16-2A92-7C611444C8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745397-186D-437C-9F49-EDA52B04999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3143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B63D-6AE0-2CD3-4DE5-E6F7CD337C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Section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D8731-B34A-ABFA-F60C-FA05FB26B8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Donovan Koh (2210698)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0F23EEC-6485-81BB-36BD-FADF2A4884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64502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8"/>
    </mc:Choice>
    <mc:Fallback>
      <p:transition spd="slow" advTm="5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49CD-447A-6E45-C8BD-52E75C20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cleaning 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8ED9446-C806-3CB3-7361-BA84C3898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73045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E38C2A-C471-DE9C-375A-6ACC192ED60C}"/>
              </a:ext>
            </a:extLst>
          </p:cNvPr>
          <p:cNvSpPr txBox="1"/>
          <p:nvPr/>
        </p:nvSpPr>
        <p:spPr>
          <a:xfrm>
            <a:off x="5845996" y="1690688"/>
            <a:ext cx="537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Check if there is any missing values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E679F1C-73BC-D808-3F55-D555658640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1555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10"/>
    </mc:Choice>
    <mc:Fallback>
      <p:transition spd="slow" advTm="16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BB52-48C7-F794-5CDE-A58B32AD2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Generate rolling average for all stocks </a:t>
            </a:r>
          </a:p>
        </p:txBody>
      </p:sp>
      <p:pic>
        <p:nvPicPr>
          <p:cNvPr id="5" name="Content Placeholder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34CF0B23-4568-1071-E023-7B6F0AE47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4" y="1878252"/>
            <a:ext cx="5401134" cy="4430081"/>
          </a:xfrm>
        </p:spPr>
      </p:pic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8BD749BC-A240-36BD-E00E-B6438BA78B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94" y="1690688"/>
            <a:ext cx="5060994" cy="2601555"/>
          </a:xfrm>
          <a:prstGeom prst="rect">
            <a:avLst/>
          </a:prstGeom>
        </p:spPr>
      </p:pic>
      <p:pic>
        <p:nvPicPr>
          <p:cNvPr id="11" name="Picture 10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B800D075-699B-67F0-82E0-DBB11551EB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689" y="4692355"/>
            <a:ext cx="5297437" cy="180052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6183056-896A-6F23-3EC2-F4920A3052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52177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18"/>
    </mc:Choice>
    <mc:Fallback>
      <p:transition spd="slow" advTm="21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D06F2-12DE-FE44-5FD3-49ED6DE3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9CC3D4F-DA6D-9424-3B6E-F09CE7A77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1039"/>
            <a:ext cx="4494286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589AF7-192D-E2C3-3F68-981A511F1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6"/>
            <a:ext cx="10515599" cy="1246858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AE9EF0E-0219-8620-BE42-A61403FD6D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773" y="1901039"/>
            <a:ext cx="5188217" cy="418867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BED84B6-B95B-05AF-DE82-B96A6CA76B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83248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56"/>
    </mc:Choice>
    <mc:Fallback>
      <p:transition spd="slow" advTm="21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FA6F1-188B-A941-43E1-DF963B152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235" y="336190"/>
            <a:ext cx="10515600" cy="435133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All three companies exhibit fluctuations in their stock prices.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There is no clear upward or downward trend for any of the companies during this period.</a:t>
            </a:r>
          </a:p>
          <a:p>
            <a:endParaRPr lang="en-SG" dirty="0"/>
          </a:p>
        </p:txBody>
      </p:sp>
      <p:pic>
        <p:nvPicPr>
          <p:cNvPr id="5" name="Picture 4" descr="A graph showing a sound wave&#10;&#10;Description automatically generated with medium confidence">
            <a:extLst>
              <a:ext uri="{FF2B5EF4-FFF2-40B4-BE49-F238E27FC236}">
                <a16:creationId xmlns:a16="http://schemas.microsoft.com/office/drawing/2014/main" id="{B2BCAADB-797E-00D6-4385-7A7E97A5D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88" y="2000378"/>
            <a:ext cx="8591992" cy="452143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94D1F62-EB3D-481C-7BC0-EFF6E87363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58995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35"/>
    </mc:Choice>
    <mc:Fallback>
      <p:transition spd="slow" advTm="18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79898-8308-34FB-C38F-688B6F361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Split and train dataset</a:t>
            </a:r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081A233-E552-E083-4D1F-DFF9AC122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43" y="1244991"/>
            <a:ext cx="5874052" cy="2603634"/>
          </a:xfr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6D053C8-360E-357B-4E53-2F77947527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44991"/>
            <a:ext cx="5759746" cy="49786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E3D05C-C279-611B-AD09-22E7BD2A836A}"/>
              </a:ext>
            </a:extLst>
          </p:cNvPr>
          <p:cNvSpPr txBox="1"/>
          <p:nvPr/>
        </p:nvSpPr>
        <p:spPr>
          <a:xfrm>
            <a:off x="235670" y="4298623"/>
            <a:ext cx="51376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Best pdq params for Apple:</a:t>
            </a:r>
          </a:p>
          <a:p>
            <a:endParaRPr lang="en-SG" dirty="0"/>
          </a:p>
          <a:p>
            <a:r>
              <a:rPr lang="en-SG" dirty="0"/>
              <a:t>Best pdq params for DBS: </a:t>
            </a:r>
          </a:p>
          <a:p>
            <a:endParaRPr lang="en-SG" dirty="0"/>
          </a:p>
          <a:p>
            <a:r>
              <a:rPr lang="en-SG" dirty="0"/>
              <a:t>Best pdq params for Amazon: </a:t>
            </a:r>
          </a:p>
          <a:p>
            <a:r>
              <a:rPr lang="en-SG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122D8D-EFC9-0D8D-6BDF-32E86EA762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16" y="4353204"/>
            <a:ext cx="2178162" cy="2540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C0615F-2D65-C40E-74FF-27CE79CAC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16" y="4947413"/>
            <a:ext cx="2044805" cy="1905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16A7F2-4B2E-5ED0-38D1-828758F93B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27" y="5520929"/>
            <a:ext cx="2063856" cy="18415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F0A50C9-C22A-12F6-6825-9EF831A26A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52076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53"/>
    </mc:Choice>
    <mc:Fallback>
      <p:transition spd="slow" advTm="40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3ABB1-C3F1-926F-F3B8-C18E95D9C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Plot graph using the pdq params</a:t>
            </a:r>
          </a:p>
        </p:txBody>
      </p:sp>
      <p:pic>
        <p:nvPicPr>
          <p:cNvPr id="5" name="Content Placeholder 4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A0B44802-03AB-9485-DBBF-58F532D31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8961"/>
            <a:ext cx="5854045" cy="486241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CD63EC-44B0-F456-4A3A-BA12ED2AF137}"/>
              </a:ext>
            </a:extLst>
          </p:cNvPr>
          <p:cNvSpPr txBox="1"/>
          <p:nvPr/>
        </p:nvSpPr>
        <p:spPr>
          <a:xfrm>
            <a:off x="6485641" y="1690688"/>
            <a:ext cx="53921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Forecast and Confidence Interval:</a:t>
            </a:r>
          </a:p>
          <a:p>
            <a:r>
              <a:rPr lang="en-US" dirty="0"/>
              <a:t>-The red line represents a forecast for the next 60 days. </a:t>
            </a:r>
          </a:p>
          <a:p>
            <a:r>
              <a:rPr lang="en-US" dirty="0"/>
              <a:t>-The shaded area around the forecast line represents a 95% confidence interval. This interval indicates the range of possible future stock prices.</a:t>
            </a:r>
          </a:p>
          <a:p>
            <a:r>
              <a:rPr lang="en-US" dirty="0"/>
              <a:t>-The forecast suggests a potential decline in the stock price during the upcoming period.</a:t>
            </a:r>
            <a:endParaRPr lang="en-SG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1A0E019-617C-3E35-0C87-DEB1862863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92850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46"/>
    </mc:Choice>
    <mc:Fallback>
      <p:transition spd="slow" advTm="17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AC1-9EBA-B602-7D04-913D8E0E7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7" name="Content Placeholder 6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D7B9EA40-362B-5E80-D2AA-4DFE193C0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5" y="1866722"/>
            <a:ext cx="5275126" cy="34552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D6EA19-F1B7-0911-690A-1AEC539E1E2D}"/>
              </a:ext>
            </a:extLst>
          </p:cNvPr>
          <p:cNvSpPr txBox="1"/>
          <p:nvPr/>
        </p:nvSpPr>
        <p:spPr>
          <a:xfrm>
            <a:off x="5784351" y="2467168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forecast suggests that DBS’s stock price will maintain or decline its value around 30-35 in the coming days.</a:t>
            </a:r>
            <a:endParaRPr lang="en-SG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6D181A8-A787-CFBB-911F-E23CE6FA0B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88237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04"/>
    </mc:Choice>
    <mc:Fallback>
      <p:transition spd="slow" advTm="12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AF4EC-E120-1A51-FA12-C20D0370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9" name="Content Placeholder 8" descr="A graph showing a line of blue lines&#10;&#10;Description automatically generated with medium confidence">
            <a:extLst>
              <a:ext uri="{FF2B5EF4-FFF2-40B4-BE49-F238E27FC236}">
                <a16:creationId xmlns:a16="http://schemas.microsoft.com/office/drawing/2014/main" id="{0BBB9A94-A190-574C-2760-E57E06DBA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1537"/>
            <a:ext cx="6590016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024040-A910-C2F9-AC5B-32A132D5101E}"/>
              </a:ext>
            </a:extLst>
          </p:cNvPr>
          <p:cNvSpPr txBox="1"/>
          <p:nvPr/>
        </p:nvSpPr>
        <p:spPr>
          <a:xfrm>
            <a:off x="6778552" y="2448314"/>
            <a:ext cx="48824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forecast suggests an upward trajectory for Amazon’s stock price in the coming days.</a:t>
            </a:r>
            <a:endParaRPr lang="en-SG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6266BE3-8348-3414-8C14-87920E08D3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35978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97"/>
    </mc:Choice>
    <mc:Fallback>
      <p:transition spd="slow" advTm="9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174</Words>
  <Application>Microsoft Office PowerPoint</Application>
  <PresentationFormat>Widescreen</PresentationFormat>
  <Paragraphs>22</Paragraphs>
  <Slides>9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-apple-system</vt:lpstr>
      <vt:lpstr>Aptos</vt:lpstr>
      <vt:lpstr>Aptos Display</vt:lpstr>
      <vt:lpstr>Arial</vt:lpstr>
      <vt:lpstr>Office Theme</vt:lpstr>
      <vt:lpstr>Section A</vt:lpstr>
      <vt:lpstr>Data cleaning </vt:lpstr>
      <vt:lpstr>Generate rolling average for all stocks </vt:lpstr>
      <vt:lpstr>PowerPoint Presentation</vt:lpstr>
      <vt:lpstr>PowerPoint Presentation</vt:lpstr>
      <vt:lpstr>Split and train dataset</vt:lpstr>
      <vt:lpstr>Plot graph using the pdq params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 A</dc:title>
  <dc:creator>Donovan Koh</dc:creator>
  <cp:lastModifiedBy>Donovan Koh</cp:lastModifiedBy>
  <cp:revision>5</cp:revision>
  <dcterms:created xsi:type="dcterms:W3CDTF">2024-02-09T04:47:52Z</dcterms:created>
  <dcterms:modified xsi:type="dcterms:W3CDTF">2024-02-09T14:22:48Z</dcterms:modified>
</cp:coreProperties>
</file>